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1E77F7-1975-5585-EF4E-007CC26322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F28A632-EA4C-2956-449C-3B0A353C56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A23870A-3A4D-CA78-34BB-3EC8A6408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36C21-5D1C-4902-AB35-3EA95BBFE10F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EF91969-2471-962F-5A3F-C4C993D73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8526095-326B-E2C5-BE18-DEEAA098F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42CE-AC56-4111-B9A2-6B93AA82F7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4948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31D7FC-6659-F2D2-21AC-714AB28BC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5893A75-5C3D-1619-C2BD-D8C750B5B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FA5C133-7DA1-EB9B-664E-59133BE21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36C21-5D1C-4902-AB35-3EA95BBFE10F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2BBC2BA-0C81-F26F-E47B-CFABC572D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6037F34-C7E9-B1BE-AD54-29FCCA62F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42CE-AC56-4111-B9A2-6B93AA82F7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4373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11FDFF-8C88-A96E-B828-99C7DB1BF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4343E20-4119-44E8-8684-A43EDE5EED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9EA9076-06C3-3EA1-CC38-210455B9C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36C21-5D1C-4902-AB35-3EA95BBFE10F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57C434D-2802-FD06-E096-D4440CEB2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06C6D07-B060-5098-27C3-E14B0A7D3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42CE-AC56-4111-B9A2-6B93AA82F7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0542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353340-B79A-69E3-F4E1-CF966156D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8B10044-A9A2-DD6B-F5A0-4863A209AA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5474BD5-8A8B-E797-D9D6-343156F978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D35B7AB-6B1E-CC43-C83C-DDFE8AE64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36C21-5D1C-4902-AB35-3EA95BBFE10F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491393F-684C-8988-9DFF-B30F5824A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8174BAA-F7E6-5FC9-2F5B-5100B18D5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42CE-AC56-4111-B9A2-6B93AA82F7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2183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81FA90-C1F1-5B01-E55F-B8B62AD37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0572874-0506-D232-90B2-FC38371D62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54AC4EF-5131-7B92-9212-5CD92F1115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D0C8B79-15AE-8DB3-9C2B-F1692F86E1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83A2189-78CE-854F-8871-77D893A5AE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BADFEF6-0868-C6CD-B6B3-63AD99CB9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36C21-5D1C-4902-AB35-3EA95BBFE10F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D2F77F5-8A1F-FC2F-EC29-3282CF335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D70F29A-D416-760E-BDDE-25A2209AD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42CE-AC56-4111-B9A2-6B93AA82F7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8462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A58559-2955-6490-85A1-F3620A410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C0AE0E1-4CE2-2FA2-E10A-439137094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36C21-5D1C-4902-AB35-3EA95BBFE10F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F3DFCCE-8C4D-0219-EBB4-C8E593D72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269429C-163C-5CC5-74B9-34EF3E1CE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42CE-AC56-4111-B9A2-6B93AA82F7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1736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357BA36-E2AC-D877-2120-A6CE0455A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36C21-5D1C-4902-AB35-3EA95BBFE10F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1699EDE-742F-6E80-66C8-83A6117EC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326D929-DD4A-327B-B982-6E3EC188D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42CE-AC56-4111-B9A2-6B93AA82F7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2990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FA3766-10B5-BD49-FDFD-437A86FAF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978C25A-250C-159A-BBFA-C0E38058A4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0762641-806E-221C-3317-D57A51BBB1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3720476-B46F-9A36-5B27-F6453195B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36C21-5D1C-4902-AB35-3EA95BBFE10F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96F86D2-F4B9-3C2D-E10D-6DEA46C69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666DA8E-1529-37DD-A816-8E5B7FC4B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42CE-AC56-4111-B9A2-6B93AA82F7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5633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1D6E8C-450C-073A-1E3C-F5050751E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D6D15BA-CD7A-C47E-27F0-F874EBAD36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E2A1314-ECD9-B1B0-6627-1E8B8E96DA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EFC3AAA-9E73-6E7B-0E72-3DAD4F5E5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36C21-5D1C-4902-AB35-3EA95BBFE10F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209E0DA-1A31-BE2F-C8F1-E17B24CC5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EDA87C0-F1BC-5F11-31B6-27CD1E97C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42CE-AC56-4111-B9A2-6B93AA82F7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1142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C3C4BA-52F6-6359-4765-354725A60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3DE6618-C100-612C-9661-B76D93DA41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76AC96B-4BA5-EC66-E7B0-8F31FDF91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36C21-5D1C-4902-AB35-3EA95BBFE10F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A2886B8-294D-DFBC-BDC8-73CB40B91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F0DD57A-7AD3-DD23-724E-6A550A4F8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42CE-AC56-4111-B9A2-6B93AA82F7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9518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85D492A-B618-239B-D3C3-824A4FD37F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A49F5CC-687B-B197-A1CC-0F8CDEFD70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E4D0715-43A8-135D-83C8-2C6A242F5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36C21-5D1C-4902-AB35-3EA95BBFE10F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55A55E2-39C9-4BED-1EF2-8CA6996AB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D49FAAA-A09B-7F5D-4D90-397C349B2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542CE-AC56-4111-B9A2-6B93AA82F7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5875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7E0B41C-6432-E52F-1702-853EB2942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D73754D-1270-BF1D-E25E-17599B1556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064BFEF-4B37-00E3-5BFC-117131C079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E36C21-5D1C-4902-AB35-3EA95BBFE10F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E63B4DC-F9FA-87E6-DE29-B2A06E0042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19A16F9-152D-AD64-FD45-B6EECB7476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D542CE-AC56-4111-B9A2-6B93AA82F7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5357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F7D435BD-0491-2432-1721-8BDF0A49B3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9018" t="17793" r="40357" b="29524"/>
          <a:stretch>
            <a:fillRect/>
          </a:stretch>
        </p:blipFill>
        <p:spPr>
          <a:xfrm>
            <a:off x="0" y="0"/>
            <a:ext cx="4746804" cy="685800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82910D91-5E8A-C740-6035-97E449BF1E4A}"/>
              </a:ext>
            </a:extLst>
          </p:cNvPr>
          <p:cNvSpPr/>
          <p:nvPr/>
        </p:nvSpPr>
        <p:spPr>
          <a:xfrm>
            <a:off x="5927687" y="768421"/>
            <a:ext cx="56488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Título do Trabalho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7C71063B-DC41-5B10-A180-1B5C9C079E10}"/>
              </a:ext>
            </a:extLst>
          </p:cNvPr>
          <p:cNvSpPr/>
          <p:nvPr/>
        </p:nvSpPr>
        <p:spPr>
          <a:xfrm>
            <a:off x="7933045" y="2009393"/>
            <a:ext cx="200824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Autor(es)</a:t>
            </a:r>
            <a:endParaRPr lang="pt-BR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35549A1A-BC5B-AB5E-43F8-8B32403D47E9}"/>
              </a:ext>
            </a:extLst>
          </p:cNvPr>
          <p:cNvSpPr/>
          <p:nvPr/>
        </p:nvSpPr>
        <p:spPr>
          <a:xfrm>
            <a:off x="6385107" y="5579905"/>
            <a:ext cx="532184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Financiamento, se houver</a:t>
            </a:r>
            <a:endParaRPr lang="pt-BR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21654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0">
            <a:extLst>
              <a:ext uri="{FF2B5EF4-FFF2-40B4-BE49-F238E27FC236}">
                <a16:creationId xmlns:a16="http://schemas.microsoft.com/office/drawing/2014/main" id="{2C9828EF-23A1-E16C-2583-AB3E449B2B04}"/>
              </a:ext>
            </a:extLst>
          </p:cNvPr>
          <p:cNvGrpSpPr>
            <a:grpSpLocks/>
          </p:cNvGrpSpPr>
          <p:nvPr/>
        </p:nvGrpSpPr>
        <p:grpSpPr bwMode="auto">
          <a:xfrm>
            <a:off x="87086" y="0"/>
            <a:ext cx="12104914" cy="1578429"/>
            <a:chOff x="0" y="0"/>
            <a:chExt cx="5150135" cy="864870"/>
          </a:xfrm>
        </p:grpSpPr>
        <p:pic>
          <p:nvPicPr>
            <p:cNvPr id="2011426078" name="Imagem 1">
              <a:extLst>
                <a:ext uri="{FF2B5EF4-FFF2-40B4-BE49-F238E27FC236}">
                  <a16:creationId xmlns:a16="http://schemas.microsoft.com/office/drawing/2014/main" id="{C09DFF07-F124-950F-1E1C-257C95AD85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01" t="20969" r="4440" b="17159"/>
            <a:stretch>
              <a:fillRect/>
            </a:stretch>
          </p:blipFill>
          <p:spPr bwMode="auto">
            <a:xfrm>
              <a:off x="1418053" y="0"/>
              <a:ext cx="2234565" cy="8648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07323162" name="Image 3">
              <a:extLst>
                <a:ext uri="{FF2B5EF4-FFF2-40B4-BE49-F238E27FC236}">
                  <a16:creationId xmlns:a16="http://schemas.microsoft.com/office/drawing/2014/main" id="{2AE2E2C5-5AF6-4C7B-9E9B-E68F5F064075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32509"/>
              <a:ext cx="1035685" cy="323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65540999" name="Imagem 1">
              <a:extLst>
                <a:ext uri="{FF2B5EF4-FFF2-40B4-BE49-F238E27FC236}">
                  <a16:creationId xmlns:a16="http://schemas.microsoft.com/office/drawing/2014/main" id="{C3EE45C7-D859-1BC5-E89E-5446EAA50C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534" t="40332" r="55077" b="45168"/>
            <a:stretch>
              <a:fillRect/>
            </a:stretch>
          </p:blipFill>
          <p:spPr bwMode="auto">
            <a:xfrm>
              <a:off x="4107465" y="151585"/>
              <a:ext cx="1042670" cy="552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9161886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11</Words>
  <Application>Microsoft Office PowerPoint</Application>
  <PresentationFormat>Widescreen</PresentationFormat>
  <Paragraphs>3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Elci Nilma Bastos Freitas</dc:creator>
  <cp:lastModifiedBy>Elci Nilma Bastos Freitas</cp:lastModifiedBy>
  <cp:revision>3</cp:revision>
  <dcterms:created xsi:type="dcterms:W3CDTF">2026-09-09T00:57:29Z</dcterms:created>
  <dcterms:modified xsi:type="dcterms:W3CDTF">2026-09-10T09:20:32Z</dcterms:modified>
</cp:coreProperties>
</file>